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86294" y="813392"/>
            <a:ext cx="8811604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來相與歡喜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The New Year Has Come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6237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願大家那時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tai-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hit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對此句歡喜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Tui chit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that each from His Lord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May we receive the glad word,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800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6252" y="106327"/>
            <a:ext cx="8915400" cy="675167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你盡忠奴僕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Li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可同坐我座位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Thang tang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cho-ui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享我的讌樂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e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Well and faithfully done,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Enter into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y joy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and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Sit on My throne.</a:t>
            </a:r>
          </a:p>
        </p:txBody>
      </p:sp>
    </p:spTree>
    <p:extLst>
      <p:ext uri="{BB962C8B-B14F-4D97-AF65-F5344CB8AC3E}">
        <p14:creationId xmlns:p14="http://schemas.microsoft.com/office/powerpoint/2010/main" val="3623271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4421" y="59329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來相與歡喜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 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又再過一年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Koh-chai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chit-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ome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let us anew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Our journey pursue,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1492" y="106327"/>
            <a:ext cx="8915400" cy="675167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我心所意愛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Goa sim  so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 ai,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是勤勤來做工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khun-khun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choe-kang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到救主再來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koh-lai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Roll round with the year,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never stand still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Till The Master appears.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主旨意當成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Chu  chi-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我甘願去行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kam-goan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ador’ble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will</a:t>
            </a: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Let’s gladly fulfill,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127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53163"/>
            <a:ext cx="8915400" cy="675167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服事主無息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Hok-sai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存希望來忍耐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ng-bang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thun-lun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用仁愛服勞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ai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-boa.</a:t>
            </a:r>
          </a:p>
          <a:p>
            <a:pPr marL="0" indent="0" algn="ctr">
              <a:buNone/>
            </a:pPr>
            <a:endParaRPr lang="en-US" sz="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Our talents improve,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By the patience of hope,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The labor of love.</a:t>
            </a:r>
          </a:p>
        </p:txBody>
      </p:sp>
    </p:spTree>
    <p:extLst>
      <p:ext uri="{BB962C8B-B14F-4D97-AF65-F5344CB8AC3E}">
        <p14:creationId xmlns:p14="http://schemas.microsoft.com/office/powerpoint/2010/main" val="2750068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4861" y="53233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咱性命暫時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 si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chiam-si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宛親像夢見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chhin-chhiu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bang ki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Our life is a dream;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Our time as a stream,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051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53163"/>
            <a:ext cx="8915400" cy="675167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宛溪水直流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Na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khoe-chui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時日如此快過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Si-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an-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都不稍等候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theng-hau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Glides swiftly away,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the fugitive moment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Refuses to stay.</a:t>
            </a:r>
          </a:p>
        </p:txBody>
      </p:sp>
    </p:spTree>
    <p:extLst>
      <p:ext uri="{BB962C8B-B14F-4D97-AF65-F5344CB8AC3E}">
        <p14:creationId xmlns:p14="http://schemas.microsoft.com/office/powerpoint/2010/main" val="3434553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6781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到時見主面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Kau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bin,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得着祂承認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Tit-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seng-jin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that each in the day,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Of His coming may say,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884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1972" y="106327"/>
            <a:ext cx="8915400" cy="675167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因為靠主名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In-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所交代我各項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So  kau- tai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-hang,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攏總有做成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choe-chia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have fought my way through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have finished the work,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Thou didst give me to do.</a:t>
            </a:r>
          </a:p>
        </p:txBody>
      </p:sp>
    </p:spTree>
    <p:extLst>
      <p:ext uri="{BB962C8B-B14F-4D97-AF65-F5344CB8AC3E}">
        <p14:creationId xmlns:p14="http://schemas.microsoft.com/office/powerpoint/2010/main" val="252145182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958</TotalTime>
  <Words>468</Words>
  <Application>Microsoft Office PowerPoint</Application>
  <PresentationFormat>Widescreen</PresentationFormat>
  <Paragraphs>86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DFKai-SB</vt:lpstr>
      <vt:lpstr>Arial</vt:lpstr>
      <vt:lpstr>Candara</vt:lpstr>
      <vt:lpstr>Century Gothic</vt:lpstr>
      <vt:lpstr>Wingdings 3</vt:lpstr>
      <vt:lpstr>Wisp</vt:lpstr>
      <vt:lpstr>來相與歡喜 The New Year Has Come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120</cp:revision>
  <dcterms:created xsi:type="dcterms:W3CDTF">2020-01-10T06:25:13Z</dcterms:created>
  <dcterms:modified xsi:type="dcterms:W3CDTF">2021-05-20T08:15:19Z</dcterms:modified>
</cp:coreProperties>
</file>